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83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85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3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17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88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43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21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4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32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42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2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73EF-BBD9-45A2-ADD8-7BF30312C3B6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FB66-B7D8-4306-BDCB-B0DA517451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97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wildlife.org/pages/living-planet-report-20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world-population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www.truthmove.org/workspace/photos-content/WorldPopulationGraph_yearPre7000BCto2025AD_metalAges_703x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5843" name="Picture 5" descr="IMG_3183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79388" y="5229225"/>
            <a:ext cx="533558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Valle del </a:t>
            </a:r>
            <a:r>
              <a:rPr lang="es-E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Guadalquivir (Guadalquivir </a:t>
            </a:r>
            <a:r>
              <a:rPr lang="es-ES" b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meadow</a:t>
            </a:r>
            <a:r>
              <a:rPr lang="es-E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Ancient</a:t>
            </a:r>
            <a:r>
              <a:rPr lang="es-E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deforestation</a:t>
            </a:r>
            <a:endParaRPr lang="es-ES" b="1" dirty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35845" name="Picture 7" descr="encina01"/>
          <p:cNvPicPr>
            <a:picLocks noChangeAspect="1" noChangeArrowheads="1"/>
          </p:cNvPicPr>
          <p:nvPr/>
        </p:nvPicPr>
        <p:blipFill>
          <a:blip r:embed="rId3" cstate="email">
            <a:lum bright="-6000" contrast="36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5129213"/>
            <a:ext cx="2233612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0" t="2667" r="10370" b="52979"/>
          <a:stretch/>
        </p:blipFill>
        <p:spPr bwMode="auto">
          <a:xfrm>
            <a:off x="4219112" y="0"/>
            <a:ext cx="4924888" cy="3514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967800"/>
            <a:ext cx="4136069" cy="500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/>
              <a:t>Living </a:t>
            </a:r>
            <a:r>
              <a:rPr lang="es-ES" sz="1600" b="1" dirty="0" err="1"/>
              <a:t>Planet</a:t>
            </a:r>
            <a:r>
              <a:rPr lang="es-ES" sz="1600" b="1" dirty="0"/>
              <a:t> </a:t>
            </a:r>
            <a:r>
              <a:rPr lang="es-ES" sz="1600" b="1" dirty="0" err="1"/>
              <a:t>Report</a:t>
            </a:r>
            <a:r>
              <a:rPr lang="es-ES" sz="1600" b="1" dirty="0"/>
              <a:t> </a:t>
            </a:r>
            <a:r>
              <a:rPr lang="es-ES" sz="1600" b="1" dirty="0" smtClean="0"/>
              <a:t>2016</a:t>
            </a:r>
          </a:p>
          <a:p>
            <a:pPr algn="r"/>
            <a:r>
              <a:rPr lang="es-ES" sz="1050" b="1" dirty="0"/>
              <a:t>(</a:t>
            </a:r>
            <a:r>
              <a:rPr lang="es-ES" sz="1050" b="1" dirty="0">
                <a:hlinkClick r:id="rId3"/>
              </a:rPr>
              <a:t>https://</a:t>
            </a:r>
            <a:r>
              <a:rPr lang="es-ES" sz="1050" b="1" dirty="0" smtClean="0">
                <a:hlinkClick r:id="rId3"/>
              </a:rPr>
              <a:t>www.worldwildlife.org/pages/living-planet-report-2016</a:t>
            </a:r>
            <a:r>
              <a:rPr lang="es-ES" sz="1050" b="1" dirty="0" smtClean="0"/>
              <a:t>)</a:t>
            </a:r>
            <a:endParaRPr lang="es-ES" sz="105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4" t="47269" r="10447" b="8646"/>
          <a:stretch/>
        </p:blipFill>
        <p:spPr bwMode="auto">
          <a:xfrm>
            <a:off x="0" y="2857500"/>
            <a:ext cx="5639849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1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tmain2.gif (26088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7384"/>
            <a:ext cx="9210675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598993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hlinkClick r:id="rId3"/>
              </a:rPr>
              <a:t>http://www.worldometers.info/world-population</a:t>
            </a:r>
            <a:r>
              <a:rPr lang="es-ES" sz="2800" dirty="0" smtClean="0">
                <a:hlinkClick r:id="rId3"/>
              </a:rPr>
              <a:t>/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7979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scn0078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scn0080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TOS\2015\COMPACTA\IMG_28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17788" y="1153973"/>
            <a:ext cx="68043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4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0117" name="Picture 5" descr="DSCN3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4350" y="5962650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Abandoned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3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1140" name="Picture 4" descr="DSCN3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09625" y="6038850"/>
            <a:ext cx="475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8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0825" y="5445125"/>
            <a:ext cx="8713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Climacic</a:t>
            </a:r>
            <a:r>
              <a:rPr lang="es-E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vegetation</a:t>
            </a:r>
            <a:r>
              <a:rPr lang="es-E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. </a:t>
            </a:r>
            <a:r>
              <a:rPr lang="es-ES" b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Example</a:t>
            </a:r>
            <a:r>
              <a:rPr lang="es-E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: Cork </a:t>
            </a:r>
            <a:r>
              <a:rPr lang="es-ES" b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oak</a:t>
            </a:r>
            <a:r>
              <a:rPr lang="es-E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 in Sierra Morena </a:t>
            </a:r>
            <a:r>
              <a:rPr lang="es-ES" b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mountain</a:t>
            </a:r>
            <a:r>
              <a:rPr lang="es-E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range</a:t>
            </a:r>
            <a:r>
              <a:rPr lang="es-ES" b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  <a:endParaRPr lang="es-ES" b="1" dirty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008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Presentación en pantalla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HIDALGO, PJ</dc:creator>
  <cp:lastModifiedBy>HIDALGO, PJ</cp:lastModifiedBy>
  <cp:revision>1</cp:revision>
  <dcterms:created xsi:type="dcterms:W3CDTF">2018-10-17T08:59:25Z</dcterms:created>
  <dcterms:modified xsi:type="dcterms:W3CDTF">2018-10-17T09:01:10Z</dcterms:modified>
</cp:coreProperties>
</file>